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61" r:id="rId4"/>
    <p:sldId id="257" r:id="rId5"/>
    <p:sldId id="258" r:id="rId6"/>
    <p:sldId id="263" r:id="rId7"/>
    <p:sldId id="259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6114-D548-40BC-A952-0C1C164A9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5DF50-EA30-48D5-9017-A9360B2AD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73AC-2102-41E4-A732-442027E7C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F352-917B-41E8-9EBE-A5397A2E8C2C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AC0DA-FAFB-4C4E-9330-6BFCA75A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D479B-00AC-491A-8D68-6FD721EF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D571-0779-4F7F-80FD-0E64FB23C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27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A0C4-3F4A-4F46-92A2-1448DB73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B18BF4-6DDF-4BB1-8D75-4A2FC0B92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EDC5-DC1F-4A4F-9B30-D53B4B10A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F352-917B-41E8-9EBE-A5397A2E8C2C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77B5A-89FC-4580-987F-E323C3AB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99AAD-CD0F-489A-8376-EB61CCBC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D571-0779-4F7F-80FD-0E64FB23C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905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8FB4A4-3076-4D9D-BF0A-94D0D272B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4AA73C-574D-45F5-A757-580A570F7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FAE86-8BB7-4C4D-A059-7A2A103F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F352-917B-41E8-9EBE-A5397A2E8C2C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EBD49-1CE8-4305-A1E0-028A028F2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91379-D95C-45A9-A6F5-9E881DFD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D571-0779-4F7F-80FD-0E64FB23C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65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8BF3-E0C1-43F5-8ECC-A74EE6AFB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12DF9-DAE6-4BA4-B2DA-8F4CE995E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2B613-EDE6-4ED7-AD7A-7C6FCF269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F352-917B-41E8-9EBE-A5397A2E8C2C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AB481-BC47-4203-87EF-C63E905A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E5307-8925-4BFC-A942-6D4ED7B04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D571-0779-4F7F-80FD-0E64FB23C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334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8322E-4718-42CA-8491-A0F5B88B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C247D-F207-4281-B194-470A1FA35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8CC45-2914-4980-B242-0C45E217E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F352-917B-41E8-9EBE-A5397A2E8C2C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A9392-D326-4718-A922-AFB3B249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3E7AF-B85A-4F54-8F16-B6FCFCBF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D571-0779-4F7F-80FD-0E64FB23C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48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3551B-9E03-4CB2-A068-5E12A7E4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5151B-0A8A-4D1B-90F6-CBDA7CFAA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C85AA-D4C3-4FD3-B733-A9FBD667F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A44CC-38CC-41A5-921F-F51B19FF2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F352-917B-41E8-9EBE-A5397A2E8C2C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18CA8-7C8E-44DB-B887-C6DB5A7B4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18B46-CAAA-44E7-8882-332A0C1E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D571-0779-4F7F-80FD-0E64FB23C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29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1D17A-F11A-4ECD-ACC5-2E4BA503E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BF62F-3E24-4FAF-ACB8-3D5D2C15E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49623-7F93-4C3E-B85F-F9C143CD9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FD027A-F103-4371-949D-3A4D751D3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C4597-79C0-4517-BE6E-F9600ABCE7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1A140D-B15A-47E3-8904-7924E311E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F352-917B-41E8-9EBE-A5397A2E8C2C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9BF942-D23E-4D68-84DB-B06EAC027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6BCFD-5020-4C75-AD2C-9E6E3E08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D571-0779-4F7F-80FD-0E64FB23C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198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0B10-C6D7-48EE-8D1A-A21AA6E9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E663F-A157-4C5E-B652-B03890451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F352-917B-41E8-9EBE-A5397A2E8C2C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F08A3F-E037-4B1B-A65A-F43F8C47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6B47E-39E9-4129-A5D2-7AD8A23D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D571-0779-4F7F-80FD-0E64FB23C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3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B1AE55-220C-4366-8982-2D297615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F352-917B-41E8-9EBE-A5397A2E8C2C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02728-B5AD-4E12-B294-B25D51C9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6F4C4-AF30-438A-AA54-D14A1B616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D571-0779-4F7F-80FD-0E64FB23C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147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E69C-34D6-48DA-BD5E-2D9BF9799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2D93A-1128-4ED5-AE7D-73449331A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18D57-D1F8-4DDA-917B-C637DE5D0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65ABC-CFC6-4661-82F1-66F734810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F352-917B-41E8-9EBE-A5397A2E8C2C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DF56B-430D-44B6-A05A-C2C59F2CF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31244-39FD-4C94-B623-AE361A70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D571-0779-4F7F-80FD-0E64FB23C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145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0DC6-B2AA-4205-B438-7750772F5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62132-6766-440E-A6BD-BD9671262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4AF51-4026-4C40-90FC-50D2EA02D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D5809-5AF7-4A61-8B58-9A6D97AE0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F352-917B-41E8-9EBE-A5397A2E8C2C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5DCB6-9C52-41F5-A058-4A248BDB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31089-A38F-470B-A360-F95A27CF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3D571-0779-4F7F-80FD-0E64FB23C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239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385318-61EC-4E7D-B6E3-7F2B4ECB7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C0158-BDB7-49F3-8ECF-3991AAF8D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FA49E-C78E-487B-A0A6-6B1082CF0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2F352-917B-41E8-9EBE-A5397A2E8C2C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D5A06-437A-4791-B796-E08C9C3B4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4E6B4-986D-4B7F-8442-B951B5A83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3D571-0779-4F7F-80FD-0E64FB23C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351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726-271A-4F07-91F0-391C390241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Indie Flower" panose="02000000000000000000" pitchFamily="2" charset="0"/>
              </a:rPr>
              <a:t>Understanding </a:t>
            </a:r>
            <a:br>
              <a:rPr lang="en-GB" dirty="0">
                <a:latin typeface="Indie Flower" panose="02000000000000000000" pitchFamily="2" charset="0"/>
              </a:rPr>
            </a:br>
            <a:r>
              <a:rPr lang="en-GB" dirty="0">
                <a:latin typeface="Indie Flower" panose="02000000000000000000" pitchFamily="2" charset="0"/>
              </a:rPr>
              <a:t>Aesthetic Mappings</a:t>
            </a:r>
          </a:p>
        </p:txBody>
      </p:sp>
    </p:spTree>
    <p:extLst>
      <p:ext uri="{BB962C8B-B14F-4D97-AF65-F5344CB8AC3E}">
        <p14:creationId xmlns:p14="http://schemas.microsoft.com/office/powerpoint/2010/main" val="132032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EC3057-5CEA-423F-9BBA-A36DEC0D1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38" y="2148634"/>
            <a:ext cx="7687523" cy="238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A45E8F-0019-4CCC-A811-3160617ABD37}"/>
              </a:ext>
            </a:extLst>
          </p:cNvPr>
          <p:cNvSpPr txBox="1"/>
          <p:nvPr/>
        </p:nvSpPr>
        <p:spPr>
          <a:xfrm>
            <a:off x="2252238" y="989814"/>
            <a:ext cx="760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Indie Flower" panose="02000000000000000000" pitchFamily="2" charset="0"/>
              </a:rPr>
              <a:t>Mapping numbers to visual properties </a:t>
            </a:r>
          </a:p>
        </p:txBody>
      </p:sp>
    </p:spTree>
    <p:extLst>
      <p:ext uri="{BB962C8B-B14F-4D97-AF65-F5344CB8AC3E}">
        <p14:creationId xmlns:p14="http://schemas.microsoft.com/office/powerpoint/2010/main" val="1144119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726-271A-4F07-91F0-391C39024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8123"/>
            <a:ext cx="9144000" cy="829559"/>
          </a:xfrm>
        </p:spPr>
        <p:txBody>
          <a:bodyPr>
            <a:noAutofit/>
          </a:bodyPr>
          <a:lstStyle/>
          <a:p>
            <a:pPr algn="l"/>
            <a:r>
              <a:rPr lang="en-GB" sz="4400" dirty="0">
                <a:latin typeface="Indie Flower" panose="02000000000000000000" pitchFamily="2" charset="0"/>
              </a:rPr>
              <a:t>Ggplot2 – the Grammar of Graphics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1DC5F-0754-4D93-94CB-08C39731F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65927"/>
            <a:ext cx="9334715" cy="161905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Indie Flower" panose="02000000000000000000" pitchFamily="2" charset="0"/>
              </a:rPr>
              <a:t>First, we provide: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Indie Flower" panose="02000000000000000000" pitchFamily="2" charset="0"/>
              </a:rPr>
              <a:t>Our data in a long-format data frame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Indie Flower" panose="02000000000000000000" pitchFamily="2" charset="0"/>
              </a:rPr>
              <a:t>Which columns should be mapped to visual properties (“</a:t>
            </a:r>
            <a:r>
              <a:rPr lang="en-GB" b="1" dirty="0">
                <a:latin typeface="Indie Flower" panose="02000000000000000000" pitchFamily="2" charset="0"/>
              </a:rPr>
              <a:t>aesthetics</a:t>
            </a:r>
            <a:r>
              <a:rPr lang="en-GB" dirty="0">
                <a:latin typeface="Indie Flower" panose="02000000000000000000" pitchFamily="2" charset="0"/>
              </a:rPr>
              <a:t>”) by default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Indie Flower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20961-7C94-4711-A82B-5E0274051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85" y="2908111"/>
            <a:ext cx="10223013" cy="1550826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161CAF5-4160-452F-9630-5B628660583D}"/>
              </a:ext>
            </a:extLst>
          </p:cNvPr>
          <p:cNvSpPr txBox="1">
            <a:spLocks/>
          </p:cNvSpPr>
          <p:nvPr/>
        </p:nvSpPr>
        <p:spPr>
          <a:xfrm>
            <a:off x="1524000" y="5073918"/>
            <a:ext cx="9144000" cy="161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Indie Flower" panose="02000000000000000000" pitchFamily="2" charset="0"/>
              </a:rPr>
              <a:t>Second, we tell it </a:t>
            </a:r>
            <a:r>
              <a:rPr lang="en-GB" i="1" dirty="0">
                <a:latin typeface="Indie Flower" panose="02000000000000000000" pitchFamily="2" charset="0"/>
              </a:rPr>
              <a:t>which</a:t>
            </a:r>
            <a:r>
              <a:rPr lang="en-GB" dirty="0">
                <a:latin typeface="Indie Flower" panose="02000000000000000000" pitchFamily="2" charset="0"/>
              </a:rPr>
              <a:t> geometric objects to put there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Indie Flower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D71764-C445-4537-8067-5FD5F070C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709" y="4999843"/>
            <a:ext cx="7015291" cy="12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52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C1A9-9F1D-4AD7-A6F5-10A87A498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>
                <a:latin typeface="Indie Flower" panose="02000000000000000000" pitchFamily="2" charset="0"/>
              </a:rPr>
              <a:t>Value vs. Group vs. Count</a:t>
            </a:r>
            <a:endParaRPr lang="en-GB" dirty="0">
              <a:latin typeface="Indie Flower" panose="02000000000000000000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D441D9-D48A-43B2-9E92-6689C7A53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348" y="2127196"/>
            <a:ext cx="4857303" cy="33521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10E87-C2C0-42F4-AF4F-A7913CCDD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6" y="1913836"/>
            <a:ext cx="2203708" cy="3030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BAD600-CC74-464F-B1F1-38BA9BBD8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159" y="2812082"/>
            <a:ext cx="1907442" cy="19824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953FC6-6DF8-4F6D-85A3-AB6E99F4715C}"/>
              </a:ext>
            </a:extLst>
          </p:cNvPr>
          <p:cNvSpPr txBox="1"/>
          <p:nvPr/>
        </p:nvSpPr>
        <p:spPr>
          <a:xfrm>
            <a:off x="7126664" y="5297864"/>
            <a:ext cx="513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Count as discrete numerical</a:t>
            </a:r>
          </a:p>
        </p:txBody>
      </p:sp>
    </p:spTree>
    <p:extLst>
      <p:ext uri="{BB962C8B-B14F-4D97-AF65-F5344CB8AC3E}">
        <p14:creationId xmlns:p14="http://schemas.microsoft.com/office/powerpoint/2010/main" val="2076399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C1A9-9F1D-4AD7-A6F5-10A87A49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ndie Flower" panose="02000000000000000000" pitchFamily="2" charset="0"/>
              </a:rPr>
              <a:t>Value vs. Group vs. Count vs. Proportion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6638E-F078-4E29-8837-4DD19860A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7196"/>
            <a:ext cx="2251257" cy="303032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2B6837E-28A7-42DC-8971-95C954315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348" y="2325195"/>
            <a:ext cx="4857303" cy="335219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FE5ECB-9F8E-427D-BCB7-037023FDB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839" y="3010081"/>
            <a:ext cx="1907442" cy="19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1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C1A9-9F1D-4AD7-A6F5-10A87A49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ndie Flower" panose="02000000000000000000" pitchFamily="2" charset="0"/>
              </a:rPr>
              <a:t>Unordered vs. Ordered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AAB3C8-A90D-4E0B-8973-4947D9B90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78" y="1440532"/>
            <a:ext cx="2203708" cy="5080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21AC78-AF8C-4AC3-BA79-F6A740E178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30"/>
          <a:stretch/>
        </p:blipFill>
        <p:spPr>
          <a:xfrm>
            <a:off x="3560597" y="1440532"/>
            <a:ext cx="4885819" cy="510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2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59ABD7-41FB-4863-92DB-321F5B410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603" y="1236943"/>
            <a:ext cx="3613716" cy="4063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B1A743-C030-4202-9B70-11A3D04775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/>
          <a:stretch/>
        </p:blipFill>
        <p:spPr>
          <a:xfrm>
            <a:off x="2488677" y="829558"/>
            <a:ext cx="7007469" cy="562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98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79D2D-7355-435C-8335-093E8BF2D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691" y="1410000"/>
            <a:ext cx="3613716" cy="403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0A99F-EE97-435D-94C4-2FCDAAAF6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079" y="1794887"/>
            <a:ext cx="7173412" cy="310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1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13F4E8-FADA-4C31-A71F-1CBC04E69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03" y="890160"/>
            <a:ext cx="1104015" cy="1975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962D6D-FDE2-412C-B466-9710B07C6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11" y="697687"/>
            <a:ext cx="2622453" cy="1975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F8A33F-806B-41A5-B740-6A8A0FD370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757" y="622272"/>
            <a:ext cx="1567991" cy="25113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7CD6CF-E21C-4B0E-BB33-1E9886F72B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77" y="3108960"/>
            <a:ext cx="2323377" cy="2249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046D83-C060-4F23-AA58-36D833AD8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322" y="2821245"/>
            <a:ext cx="1790034" cy="282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31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981</TotalTime>
  <Words>74</Words>
  <Application>Microsoft Office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Indie Flower</vt:lpstr>
      <vt:lpstr>Office Theme</vt:lpstr>
      <vt:lpstr>Understanding  Aesthetic Mappings</vt:lpstr>
      <vt:lpstr>PowerPoint Presentation</vt:lpstr>
      <vt:lpstr>Ggplot2 – the Grammar of Graphics </vt:lpstr>
      <vt:lpstr>Value vs. Group vs. Count</vt:lpstr>
      <vt:lpstr>Value vs. Group vs. Count vs. Proportion</vt:lpstr>
      <vt:lpstr>Unordered vs. Ordered data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Data Structure to Visualisation</dc:title>
  <dc:creator>Lovisa Sundin (student)</dc:creator>
  <cp:lastModifiedBy>Lovisa Sundin (student)</cp:lastModifiedBy>
  <cp:revision>20</cp:revision>
  <dcterms:created xsi:type="dcterms:W3CDTF">2019-03-31T20:43:56Z</dcterms:created>
  <dcterms:modified xsi:type="dcterms:W3CDTF">2019-04-01T13:11:02Z</dcterms:modified>
</cp:coreProperties>
</file>